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  <p:sldId id="266" r:id="rId12"/>
    <p:sldId id="267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73" autoAdjust="0"/>
  </p:normalViewPr>
  <p:slideViewPr>
    <p:cSldViewPr>
      <p:cViewPr varScale="1">
        <p:scale>
          <a:sx n="68" d="100"/>
          <a:sy n="68" d="100"/>
        </p:scale>
        <p:origin x="-534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F6381A1-9B67-4829-9425-B92180E6392E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7C7D1B7-65A7-47AB-B7D6-B6B9954DFDE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49038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888665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74361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49084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5181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8325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55443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5143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41781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16022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186811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17370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7C7D1B7-65A7-47AB-B7D6-B6B9954DFDEF}" type="slidenum">
              <a:rPr lang="en-GB" smtClean="0"/>
              <a:t>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208227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3231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39985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09065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5052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057293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69048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2510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997496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99833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988188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03962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B1009D8-CA69-476F-9F12-A8344853BCCD}" type="datetimeFigureOut">
              <a:rPr lang="en-GB" smtClean="0"/>
              <a:t>07/01/2014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A5D66-AF84-4C2C-80EF-FCD4B33DF9B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1954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ntidproject.org/Scientific_Steering_Committee_2014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oogle.com/spreadsheet/ccc?key=0Aq36k77Hr7BldGg0Tnh1bjFKdXhBR09QTHlxWGE4a0E&amp;usp=sharing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Mantid Scientific Steering Committee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Pre-meeting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7386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Meeting attendees and 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>
                <a:hlinkClick r:id="rId3"/>
              </a:rPr>
              <a:t>http://www.mantidproject.org/Scientific_Steering_Committee_2014</a:t>
            </a:r>
            <a:r>
              <a:rPr lang="en-GB" dirty="0" smtClean="0"/>
              <a:t> 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98848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Other information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Meeting Host: Garrett Granroth 865-805-0631</a:t>
            </a:r>
          </a:p>
          <a:p>
            <a:r>
              <a:rPr lang="en-GB" dirty="0" smtClean="0"/>
              <a:t>Nick’s Phone number: +44 7585 446301</a:t>
            </a:r>
          </a:p>
          <a:p>
            <a:r>
              <a:rPr lang="en-GB" dirty="0" smtClean="0"/>
              <a:t>Jon’s Phone number: +44 7795-553415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77521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Any Questions</a:t>
            </a:r>
            <a:endParaRPr lang="en-GB" dirty="0"/>
          </a:p>
        </p:txBody>
      </p:sp>
      <p:pic>
        <p:nvPicPr>
          <p:cNvPr id="9218" name="Picture 2" descr="C:\Users\rrc79113\AppData\Local\Microsoft\Windows\Temporary Internet Files\Content.IE5\E9XKJ8MP\MP900382649[1].jpg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5585" y="1600200"/>
            <a:ext cx="3232830" cy="45259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317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It’s cold out there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1028" name="Picture 4" descr="East Tennesseans woke to bitterly cold temperatures Monday, Jan. 6, 2014 and a light covering of snow and ice. Tuesday temperatures are expected to drop into single digits.  (MICHAEL PATRICK/NEWS SENTINEL)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3429000"/>
            <a:ext cx="5781675" cy="3267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Ft. Sanders area residents woke to bitterly cold temperatures Monday, Jan. 6, 2014 and a light covering of snow and ice. Tuesday temperatures are expected to drop into single digits.  (MICHAEL PATRICK/NEWS SENTINEL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1124744"/>
            <a:ext cx="5781675" cy="3286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0922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But it will warm up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92" t="38954" r="47783" b="7328"/>
          <a:stretch/>
        </p:blipFill>
        <p:spPr bwMode="auto">
          <a:xfrm>
            <a:off x="1419000" y="1196752"/>
            <a:ext cx="6308168" cy="540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34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Travel arrangements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GB" sz="2400" dirty="0" smtClean="0">
                <a:hlinkClick r:id="rId3"/>
              </a:rPr>
              <a:t>https://docs.google.com/spreadsheet/ccc?key=0Aq36k77Hr7BldGg0Tnh1bjFKdXhBR09QTHlxWGE4a0E&amp;usp=sharing</a:t>
            </a:r>
            <a:r>
              <a:rPr lang="en-GB" sz="2400" dirty="0" smtClean="0"/>
              <a:t> </a:t>
            </a:r>
            <a:endParaRPr lang="en-GB" sz="2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19" t="30887" r="1748" b="7707"/>
          <a:stretch/>
        </p:blipFill>
        <p:spPr bwMode="auto">
          <a:xfrm>
            <a:off x="46470" y="2564904"/>
            <a:ext cx="9062034" cy="3470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44370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6563072" cy="1143000"/>
          </a:xfrm>
        </p:spPr>
        <p:txBody>
          <a:bodyPr/>
          <a:lstStyle/>
          <a:p>
            <a:r>
              <a:rPr lang="en-GB" dirty="0" smtClean="0"/>
              <a:t>Immigration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194920" cy="4525963"/>
          </a:xfrm>
        </p:spPr>
        <p:txBody>
          <a:bodyPr/>
          <a:lstStyle/>
          <a:p>
            <a:r>
              <a:rPr lang="en-GB" dirty="0" smtClean="0"/>
              <a:t>On the customs form</a:t>
            </a:r>
            <a:br>
              <a:rPr lang="en-GB" dirty="0" smtClean="0"/>
            </a:br>
            <a:r>
              <a:rPr lang="en-GB" dirty="0" smtClean="0"/>
              <a:t>AND</a:t>
            </a:r>
            <a:br>
              <a:rPr lang="en-GB" dirty="0" smtClean="0"/>
            </a:br>
            <a:r>
              <a:rPr lang="en-GB" dirty="0" smtClean="0"/>
              <a:t>at the immigration booth</a:t>
            </a:r>
            <a:br>
              <a:rPr lang="en-GB" dirty="0" smtClean="0"/>
            </a:br>
            <a:r>
              <a:rPr lang="en-GB" dirty="0" smtClean="0"/>
              <a:t>state the purpose of your visit as business</a:t>
            </a:r>
          </a:p>
          <a:p>
            <a:r>
              <a:rPr lang="en-GB" dirty="0" smtClean="0"/>
              <a:t>Otherwise you will not be allowed on site at ORNL</a:t>
            </a:r>
            <a:endParaRPr lang="en-GB" dirty="0"/>
          </a:p>
        </p:txBody>
      </p:sp>
      <p:pic>
        <p:nvPicPr>
          <p:cNvPr id="4098" name="Picture 2" descr="C:\Mantid\Documents\Images\sample-us-customs-declaration-form-fron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52120" y="-20946"/>
            <a:ext cx="3491880" cy="6844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7340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Route to the Hotel</a:t>
            </a:r>
            <a:endParaRPr lang="en-GB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5" t="23321" r="8099" b="1281"/>
          <a:stretch/>
        </p:blipFill>
        <p:spPr bwMode="auto">
          <a:xfrm>
            <a:off x="-2867" y="1196752"/>
            <a:ext cx="9068201" cy="45365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968614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Simplified directions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On leaving the Airport keep go over the bridge to TN-115 N/ US-129N</a:t>
            </a:r>
          </a:p>
          <a:p>
            <a:r>
              <a:rPr lang="en-GB" dirty="0" smtClean="0"/>
              <a:t>After 2.6m merge </a:t>
            </a:r>
            <a:r>
              <a:rPr lang="en-GB" dirty="0"/>
              <a:t>onto </a:t>
            </a:r>
            <a:r>
              <a:rPr lang="en-GB" dirty="0" smtClean="0"/>
              <a:t/>
            </a:r>
            <a:br>
              <a:rPr lang="en-GB" dirty="0" smtClean="0"/>
            </a:br>
            <a:r>
              <a:rPr lang="en-GB" b="1" dirty="0" smtClean="0"/>
              <a:t>I-140 </a:t>
            </a:r>
            <a:r>
              <a:rPr lang="en-GB" b="1" dirty="0"/>
              <a:t>W</a:t>
            </a:r>
            <a:r>
              <a:rPr lang="en-GB" dirty="0"/>
              <a:t> </a:t>
            </a:r>
            <a:r>
              <a:rPr lang="en-GB" dirty="0" smtClean="0"/>
              <a:t>to</a:t>
            </a:r>
            <a:r>
              <a:rPr lang="en-GB" dirty="0"/>
              <a:t> </a:t>
            </a:r>
            <a:r>
              <a:rPr lang="en-GB" b="1" dirty="0"/>
              <a:t>Oak </a:t>
            </a:r>
            <a:r>
              <a:rPr lang="en-GB" b="1" dirty="0" smtClean="0"/>
              <a:t>Ridge</a:t>
            </a:r>
          </a:p>
          <a:p>
            <a:r>
              <a:rPr lang="en-GB" dirty="0" smtClean="0"/>
              <a:t>Follow the road and signs to </a:t>
            </a:r>
            <a:br>
              <a:rPr lang="en-GB" dirty="0" smtClean="0"/>
            </a:br>
            <a:r>
              <a:rPr lang="en-GB" dirty="0" smtClean="0"/>
              <a:t>Oak Ridge</a:t>
            </a:r>
          </a:p>
          <a:p>
            <a:r>
              <a:rPr lang="en-GB" dirty="0" smtClean="0"/>
              <a:t>On entering Oak Ridge the hotel is on your right after several traffic lights.</a:t>
            </a:r>
            <a:endParaRPr lang="en-GB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961" t="27448" r="65321" b="30483"/>
          <a:stretch/>
        </p:blipFill>
        <p:spPr bwMode="auto">
          <a:xfrm>
            <a:off x="5991536" y="2132856"/>
            <a:ext cx="2512016" cy="201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519" t="45235" r="30884" b="44856"/>
          <a:stretch/>
        </p:blipFill>
        <p:spPr bwMode="auto">
          <a:xfrm>
            <a:off x="4716016" y="2859324"/>
            <a:ext cx="1092324" cy="8577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3480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Hotel seen from the road</a:t>
            </a:r>
            <a:endParaRPr lang="en-GB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76" t="35444" r="10855" b="3489"/>
          <a:stretch/>
        </p:blipFill>
        <p:spPr bwMode="auto">
          <a:xfrm>
            <a:off x="1187624" y="1196753"/>
            <a:ext cx="7056784" cy="46683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60286" y="5805264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/>
              <a:t>215 S. Illinois Avenue, </a:t>
            </a:r>
            <a:r>
              <a:rPr lang="fr-FR" dirty="0" err="1"/>
              <a:t>Oak</a:t>
            </a:r>
            <a:r>
              <a:rPr lang="fr-FR" dirty="0"/>
              <a:t> </a:t>
            </a:r>
            <a:r>
              <a:rPr lang="fr-FR" dirty="0" err="1"/>
              <a:t>Ridge</a:t>
            </a:r>
            <a:r>
              <a:rPr lang="fr-FR" dirty="0"/>
              <a:t>, Tennessee, 37830, USATEL: 1-865-481-2468FAX: 1-865-481-2474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07946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Getting into ORNL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53136"/>
          </a:xfrm>
        </p:spPr>
        <p:txBody>
          <a:bodyPr>
            <a:normAutofit fontScale="92500" lnSpcReduction="10000"/>
          </a:bodyPr>
          <a:lstStyle/>
          <a:p>
            <a:r>
              <a:rPr lang="en-GB" dirty="0" smtClean="0"/>
              <a:t>8:30am	Meet in Hotel Lobby (With Passports)</a:t>
            </a:r>
            <a:br>
              <a:rPr lang="en-GB" dirty="0" smtClean="0"/>
            </a:br>
            <a:r>
              <a:rPr lang="en-GB" dirty="0" smtClean="0"/>
              <a:t>		Split into cars and drive to ORNL</a:t>
            </a:r>
            <a:br>
              <a:rPr lang="en-GB" dirty="0" smtClean="0"/>
            </a:br>
            <a:r>
              <a:rPr lang="en-GB" dirty="0" smtClean="0"/>
              <a:t>		Do NOT drive into Y-12</a:t>
            </a:r>
          </a:p>
          <a:p>
            <a:r>
              <a:rPr lang="en-GB" dirty="0" smtClean="0"/>
              <a:t>9:00	Use the right</a:t>
            </a:r>
            <a:br>
              <a:rPr lang="en-GB" dirty="0" smtClean="0"/>
            </a:br>
            <a:r>
              <a:rPr lang="en-GB" dirty="0" smtClean="0"/>
              <a:t>		lane at the </a:t>
            </a:r>
            <a:br>
              <a:rPr lang="en-GB" dirty="0" smtClean="0"/>
            </a:br>
            <a:r>
              <a:rPr lang="en-GB" dirty="0" smtClean="0"/>
              <a:t>		gatehouse</a:t>
            </a:r>
            <a:br>
              <a:rPr lang="en-GB" dirty="0" smtClean="0"/>
            </a:br>
            <a:r>
              <a:rPr lang="en-GB" dirty="0" smtClean="0"/>
              <a:t>		</a:t>
            </a:r>
          </a:p>
          <a:p>
            <a:pPr marL="0" indent="0">
              <a:buNone/>
            </a:pPr>
            <a:r>
              <a:rPr lang="en-GB" dirty="0" smtClean="0"/>
              <a:t/>
            </a:r>
            <a:br>
              <a:rPr lang="en-GB" dirty="0" smtClean="0"/>
            </a:br>
            <a:r>
              <a:rPr lang="en-GB" dirty="0" smtClean="0"/>
              <a:t>		Then drive to visitor centre </a:t>
            </a:r>
            <a:br>
              <a:rPr lang="en-GB" dirty="0" smtClean="0"/>
            </a:br>
            <a:r>
              <a:rPr lang="en-GB" dirty="0" smtClean="0"/>
              <a:t>		to collect passes</a:t>
            </a:r>
            <a:br>
              <a:rPr lang="en-GB" dirty="0" smtClean="0"/>
            </a:br>
            <a:r>
              <a:rPr lang="en-GB" dirty="0" smtClean="0"/>
              <a:t>		Then drive to the SNS		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70" t="36077" r="1156" b="19204"/>
          <a:stretch/>
        </p:blipFill>
        <p:spPr bwMode="auto">
          <a:xfrm>
            <a:off x="4716016" y="2910797"/>
            <a:ext cx="4352206" cy="1814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760" t="29424" r="28035" b="14883"/>
          <a:stretch/>
        </p:blipFill>
        <p:spPr bwMode="auto">
          <a:xfrm>
            <a:off x="101824" y="3361353"/>
            <a:ext cx="2232248" cy="23238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9978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</TotalTime>
  <Words>120</Words>
  <Application>Microsoft Office PowerPoint</Application>
  <PresentationFormat>On-screen Show (4:3)</PresentationFormat>
  <Paragraphs>40</Paragraphs>
  <Slides>12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Mantid Scientific Steering Committee</vt:lpstr>
      <vt:lpstr>It’s cold out there</vt:lpstr>
      <vt:lpstr>But it will warm up</vt:lpstr>
      <vt:lpstr>Travel arrangements</vt:lpstr>
      <vt:lpstr>Immigration</vt:lpstr>
      <vt:lpstr>Route to the Hotel</vt:lpstr>
      <vt:lpstr>Simplified directions</vt:lpstr>
      <vt:lpstr>The Hotel seen from the road</vt:lpstr>
      <vt:lpstr>Getting into ORNL</vt:lpstr>
      <vt:lpstr>Meeting attendees and agenda</vt:lpstr>
      <vt:lpstr>Other information</vt:lpstr>
      <vt:lpstr>Any Questions</vt:lpstr>
    </vt:vector>
  </TitlesOfParts>
  <Company>STFC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Mantid Scientific Steering Committee</dc:title>
  <dc:creator>Nicholas Draper</dc:creator>
  <cp:lastModifiedBy>Nicholas Draper</cp:lastModifiedBy>
  <cp:revision>8</cp:revision>
  <dcterms:created xsi:type="dcterms:W3CDTF">2014-01-07T09:26:50Z</dcterms:created>
  <dcterms:modified xsi:type="dcterms:W3CDTF">2014-01-07T14:06:44Z</dcterms:modified>
</cp:coreProperties>
</file>

<file path=docProps/thumbnail.jpeg>
</file>